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6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7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9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2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2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5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3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9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5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00E8-D992-7143-954A-D295AC19BC95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680B-61DB-4247-8E93-D339BF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1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1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828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7490" y="2793026"/>
            <a:ext cx="12166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Why is it important to vote?  Write 3 sentences to explain your thinking.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2778456"/>
            <a:ext cx="114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How does voting relate to our central idea?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667001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  Have </a:t>
            </a:r>
            <a:r>
              <a:rPr lang="en-US" sz="900" dirty="0"/>
              <a:t>someone state </a:t>
            </a:r>
            <a:r>
              <a:rPr lang="en-US" sz="900" dirty="0" smtClean="0"/>
              <a:t>10 addition </a:t>
            </a:r>
            <a:r>
              <a:rPr lang="en-US" sz="900" dirty="0"/>
              <a:t>equations and  </a:t>
            </a:r>
            <a:r>
              <a:rPr lang="en-US" sz="900" dirty="0" smtClean="0"/>
              <a:t>10 </a:t>
            </a:r>
            <a:r>
              <a:rPr lang="en-US" sz="900" dirty="0"/>
              <a:t>subtraction equations.  How many did you get correct?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2809231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List buildings that are a part of your community.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8194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How do the people that work in those buildings impact our community?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45170" y="3733799"/>
            <a:ext cx="11389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Write a subtraction</a:t>
            </a:r>
            <a:r>
              <a:rPr lang="en-US" sz="900" dirty="0"/>
              <a:t> </a:t>
            </a:r>
            <a:r>
              <a:rPr lang="en-US" sz="900" dirty="0" smtClean="0"/>
              <a:t>story using information from the dinner you are having tonight</a:t>
            </a:r>
            <a:r>
              <a:rPr lang="en-US" sz="1000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1800" y="37338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Write a list of all of the things you could do with a pumpkin.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733800"/>
            <a:ext cx="990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Start at 100 and write your numbers to 1. 100, 99, 98…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7338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Create your own homework!</a:t>
            </a:r>
          </a:p>
          <a:p>
            <a:pPr algn="ctr"/>
            <a:r>
              <a:rPr lang="en-US" sz="1200" dirty="0" smtClean="0"/>
              <a:t>Be creative.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3733800"/>
            <a:ext cx="121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What is a question you would like to ask your teacher?  We will try to answer it! </a:t>
            </a:r>
            <a:r>
              <a:rPr lang="en-US" sz="1000" dirty="0" smtClean="0">
                <a:sym typeface="Wingdings" pitchFamily="2" charset="2"/>
              </a:rPr>
              <a:t> 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67490" y="4724400"/>
            <a:ext cx="1251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the days  of the week and the months of the year.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71800" y="4724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Write a story about what you are thankful for.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47244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What is your favorite Thanksgiving dessert?  Tell why.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4724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List words that rhyme with pie.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324600" y="4724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Print today’s date.  What is a special day in November?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567974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Write about something you did today that you enjoyed.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2784144" y="5666096"/>
            <a:ext cx="1205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 something to help at home.  What did you do?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5687704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Draw your family and write a subtraction story problem.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373504" y="5638800"/>
            <a:ext cx="11702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Play a game with someone in your family.  What game did you play?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5181600" y="5687704"/>
            <a:ext cx="1191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Happy Thanksgiving!  Don’t eat too much! </a:t>
            </a:r>
            <a:r>
              <a:rPr lang="en-US" sz="1200" dirty="0" smtClean="0">
                <a:sym typeface="Wingdings" pitchFamily="2" charset="2"/>
              </a:rPr>
              <a:t>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4570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Jeffery</dc:creator>
  <cp:lastModifiedBy>Katie Jeffery</cp:lastModifiedBy>
  <cp:revision>1</cp:revision>
  <dcterms:created xsi:type="dcterms:W3CDTF">2014-11-04T20:16:46Z</dcterms:created>
  <dcterms:modified xsi:type="dcterms:W3CDTF">2014-11-04T20:17:00Z</dcterms:modified>
</cp:coreProperties>
</file>