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7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0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7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1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2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3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2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9D4C-76F1-0446-A31F-ACED190A687B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2D8D-4382-C349-BEDC-2330AAB0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9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0" y="5562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for 20 minutes every day.  Practice makes perfect.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1752600"/>
            <a:ext cx="1183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How many toes are in your family?  Draw a picture and write an equation to match.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752600"/>
            <a:ext cx="137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What is your favorite kind of weather? Write 3 sentences  telling why it is your favorite.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182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763067"/>
            <a:ext cx="1183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The first day of spring is March 20</a:t>
            </a:r>
            <a:r>
              <a:rPr lang="en-US" sz="1000" baseline="30000" dirty="0"/>
              <a:t>th</a:t>
            </a:r>
            <a:r>
              <a:rPr lang="en-US" sz="1000" dirty="0"/>
              <a:t>.  How many days until the first day of spring.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2778456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Create your own homework.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2819400"/>
            <a:ext cx="121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If you have 6 dimes, 3 nickels and 5 pennies, how much money do you have?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2778456"/>
            <a:ext cx="1257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It is 10:00.  You fell asleep at 8:00.  How long have you been asleep?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0" y="28194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landforms are in Ireland?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696200" y="2819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733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3733800"/>
            <a:ext cx="11839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/>
              <a:t>c</a:t>
            </a:r>
            <a:r>
              <a:rPr lang="en-US" sz="1000" b="1" dirty="0" err="1" smtClean="0"/>
              <a:t>leveland</a:t>
            </a:r>
            <a:r>
              <a:rPr lang="en-US" sz="1000" b="1" dirty="0" smtClean="0"/>
              <a:t> is a city in the state of </a:t>
            </a:r>
            <a:r>
              <a:rPr lang="en-US" sz="1000" b="1" dirty="0" err="1" smtClean="0"/>
              <a:t>ohio</a:t>
            </a:r>
            <a:endParaRPr lang="en-US" sz="1000" b="1" dirty="0" smtClean="0"/>
          </a:p>
          <a:p>
            <a:pPr algn="ctr"/>
            <a:r>
              <a:rPr lang="en-US" sz="900" dirty="0" smtClean="0"/>
              <a:t>Make corrections to this sentence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3733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List 10 things that are green.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3733800"/>
            <a:ext cx="12954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6 pieces of chocolate fit in each box.  How many boxes do you need for 24 pieces? </a:t>
            </a:r>
            <a:endParaRPr lang="en-US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3733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What physical characteristics are in Cleveland?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6362700" y="3733800"/>
            <a:ext cx="11811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Spring is finally here! Make a list of 5 things to do on a nice spring day.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7467600" y="373380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470279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4724400"/>
            <a:ext cx="12103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What human characteristics are in Cleveland?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4724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Write a subtraction story problem with a total of 17.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89696" y="4724400"/>
            <a:ext cx="1191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Put the months of the year in alphabetical order.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181600" y="47244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Write the title and author of the book you are reading.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6362700" y="4724400"/>
            <a:ext cx="1181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Persuade a friend to read a book of your choice.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696200" y="4724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5715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5679744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Write a story problem with 3 addends.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999096" y="5666096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Create a graph of the March weather.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" y="1752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1779388"/>
            <a:ext cx="12954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Make a </a:t>
            </a:r>
            <a:r>
              <a:rPr lang="en-US" sz="1050" dirty="0"/>
              <a:t>V</a:t>
            </a:r>
            <a:r>
              <a:rPr lang="en-US" sz="1050" dirty="0" smtClean="0"/>
              <a:t>enn diagram to compare how an animal and a plant are alike and different.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2743200" y="1752600"/>
            <a:ext cx="12464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Would you rather build a snowman or read a book?  Tell why.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1524000" y="1752600"/>
            <a:ext cx="1260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Keep track of the weather for the entire month using tally marks.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4984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Jeffery</dc:creator>
  <cp:lastModifiedBy>Katie Jeffery</cp:lastModifiedBy>
  <cp:revision>1</cp:revision>
  <dcterms:created xsi:type="dcterms:W3CDTF">2015-02-27T21:48:51Z</dcterms:created>
  <dcterms:modified xsi:type="dcterms:W3CDTF">2015-02-27T21:49:06Z</dcterms:modified>
</cp:coreProperties>
</file>