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8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C8E17-214A-314F-9BE3-494FAF85CF06}" type="datetimeFigureOut">
              <a:rPr lang="en-US" smtClean="0"/>
              <a:t>1/5/15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D7709-6538-664C-9697-513F0D4A9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983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C8E17-214A-314F-9BE3-494FAF85CF06}" type="datetimeFigureOut">
              <a:rPr lang="en-US" smtClean="0"/>
              <a:t>1/5/15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D7709-6538-664C-9697-513F0D4A9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69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C8E17-214A-314F-9BE3-494FAF85CF06}" type="datetimeFigureOut">
              <a:rPr lang="en-US" smtClean="0"/>
              <a:t>1/5/15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D7709-6538-664C-9697-513F0D4A9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766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C8E17-214A-314F-9BE3-494FAF85CF06}" type="datetimeFigureOut">
              <a:rPr lang="en-US" smtClean="0"/>
              <a:t>1/5/15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D7709-6538-664C-9697-513F0D4A9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177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C8E17-214A-314F-9BE3-494FAF85CF06}" type="datetimeFigureOut">
              <a:rPr lang="en-US" smtClean="0"/>
              <a:t>1/5/15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D7709-6538-664C-9697-513F0D4A9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822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C8E17-214A-314F-9BE3-494FAF85CF06}" type="datetimeFigureOut">
              <a:rPr lang="en-US" smtClean="0"/>
              <a:t>1/5/15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D7709-6538-664C-9697-513F0D4A9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791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C8E17-214A-314F-9BE3-494FAF85CF06}" type="datetimeFigureOut">
              <a:rPr lang="en-US" smtClean="0"/>
              <a:t>1/5/15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D7709-6538-664C-9697-513F0D4A9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071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C8E17-214A-314F-9BE3-494FAF85CF06}" type="datetimeFigureOut">
              <a:rPr lang="en-US" smtClean="0"/>
              <a:t>1/5/15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D7709-6538-664C-9697-513F0D4A9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941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C8E17-214A-314F-9BE3-494FAF85CF06}" type="datetimeFigureOut">
              <a:rPr lang="en-US" smtClean="0"/>
              <a:t>1/5/15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D7709-6538-664C-9697-513F0D4A9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414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C8E17-214A-314F-9BE3-494FAF85CF06}" type="datetimeFigureOut">
              <a:rPr lang="en-US" smtClean="0"/>
              <a:t>1/5/15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D7709-6538-664C-9697-513F0D4A9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398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C8E17-214A-314F-9BE3-494FAF85CF06}" type="datetimeFigureOut">
              <a:rPr lang="en-US" smtClean="0"/>
              <a:t>1/5/15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D7709-6538-664C-9697-513F0D4A9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806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C8E17-214A-314F-9BE3-494FAF85CF06}" type="datetimeFigureOut">
              <a:rPr lang="en-US" smtClean="0"/>
              <a:t>1/5/15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D7709-6538-664C-9697-513F0D4A9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031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293056" y="1864056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Happy New Year!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7696200" y="18288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28194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1752600" y="28194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Teacher work day!  No School.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2743200" y="2778456"/>
            <a:ext cx="1219200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/>
              <a:t>Welcome back!</a:t>
            </a:r>
          </a:p>
          <a:p>
            <a:pPr algn="ctr"/>
            <a:r>
              <a:rPr lang="en-US" sz="900" dirty="0" smtClean="0"/>
              <a:t>Practice spelling the following words:</a:t>
            </a:r>
          </a:p>
          <a:p>
            <a:pPr algn="ctr"/>
            <a:r>
              <a:rPr lang="en-US" sz="900" dirty="0"/>
              <a:t>w</a:t>
            </a:r>
            <a:r>
              <a:rPr lang="en-US" sz="900" dirty="0" smtClean="0"/>
              <a:t>hen, get, because, where, what.</a:t>
            </a:r>
          </a:p>
          <a:p>
            <a:pPr algn="ctr"/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3980155" y="2832819"/>
            <a:ext cx="114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Choose 5 coins.  Write the names and how much each is  worth.</a:t>
            </a:r>
            <a:endParaRPr lang="en-US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5334000" y="2792104"/>
            <a:ext cx="990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Add the value of the coins from yesterday and record your total.  </a:t>
            </a:r>
            <a:endParaRPr lang="en-US" sz="1000" dirty="0"/>
          </a:p>
        </p:txBody>
      </p:sp>
      <p:sp>
        <p:nvSpPr>
          <p:cNvPr id="12" name="TextBox 11"/>
          <p:cNvSpPr txBox="1"/>
          <p:nvPr/>
        </p:nvSpPr>
        <p:spPr>
          <a:xfrm>
            <a:off x="6477000" y="2819400"/>
            <a:ext cx="990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Choose a tradition and write 5 sentences about it.</a:t>
            </a:r>
            <a:endParaRPr lang="en-US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7696200" y="28194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609600" y="37338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1793544" y="3733800"/>
            <a:ext cx="9906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What is the best gift you have ever received?  Tell why</a:t>
            </a:r>
            <a:r>
              <a:rPr lang="en-US" sz="1200" dirty="0" smtClean="0"/>
              <a:t>.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2999096" y="3733800"/>
            <a:ext cx="990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Write all the equations you can think of that equal 15</a:t>
            </a:r>
            <a:r>
              <a:rPr lang="en-US" sz="1200" dirty="0" smtClean="0"/>
              <a:t>.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4114800" y="3733800"/>
            <a:ext cx="990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Write the months of the year and write the number of syllables.</a:t>
            </a:r>
            <a:endParaRPr lang="en-US" sz="1000" dirty="0"/>
          </a:p>
        </p:txBody>
      </p:sp>
      <p:sp>
        <p:nvSpPr>
          <p:cNvPr id="18" name="TextBox 17"/>
          <p:cNvSpPr txBox="1"/>
          <p:nvPr/>
        </p:nvSpPr>
        <p:spPr>
          <a:xfrm>
            <a:off x="5334000" y="3733800"/>
            <a:ext cx="99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Put the months of the year in alphabetical order.</a:t>
            </a:r>
            <a:endParaRPr lang="en-US" sz="1000" dirty="0"/>
          </a:p>
        </p:txBody>
      </p:sp>
      <p:sp>
        <p:nvSpPr>
          <p:cNvPr id="19" name="TextBox 18"/>
          <p:cNvSpPr txBox="1"/>
          <p:nvPr/>
        </p:nvSpPr>
        <p:spPr>
          <a:xfrm>
            <a:off x="6553200" y="3733800"/>
            <a:ext cx="99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Make a list of your 10 favorite books.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7474258" y="3749587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609600" y="4702792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1828800" y="4724400"/>
            <a:ext cx="99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Why do we celebrate Martin Luther King Jr. Day?</a:t>
            </a:r>
            <a:endParaRPr lang="en-US" sz="1000" dirty="0"/>
          </a:p>
        </p:txBody>
      </p:sp>
      <p:sp>
        <p:nvSpPr>
          <p:cNvPr id="23" name="TextBox 22"/>
          <p:cNvSpPr txBox="1"/>
          <p:nvPr/>
        </p:nvSpPr>
        <p:spPr>
          <a:xfrm>
            <a:off x="2971800" y="4724400"/>
            <a:ext cx="99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What can you do to make the world a better place?</a:t>
            </a:r>
            <a:endParaRPr lang="en-US" sz="1000" dirty="0"/>
          </a:p>
        </p:txBody>
      </p:sp>
      <p:sp>
        <p:nvSpPr>
          <p:cNvPr id="24" name="TextBox 23"/>
          <p:cNvSpPr txBox="1"/>
          <p:nvPr/>
        </p:nvSpPr>
        <p:spPr>
          <a:xfrm>
            <a:off x="3962400" y="4724400"/>
            <a:ext cx="1219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Write sentences to tell your favorite activity from the planner</a:t>
            </a:r>
            <a:r>
              <a:rPr lang="en-US" sz="1200" dirty="0" smtClean="0"/>
              <a:t>.</a:t>
            </a:r>
            <a:endParaRPr lang="en-US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5334000" y="4724400"/>
            <a:ext cx="99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Write the number that is 10 more than 45, 67, 93, 84.</a:t>
            </a:r>
            <a:endParaRPr lang="en-US" sz="1000" dirty="0"/>
          </a:p>
        </p:txBody>
      </p:sp>
      <p:sp>
        <p:nvSpPr>
          <p:cNvPr id="26" name="TextBox 25"/>
          <p:cNvSpPr txBox="1"/>
          <p:nvPr/>
        </p:nvSpPr>
        <p:spPr>
          <a:xfrm>
            <a:off x="6373504" y="4724400"/>
            <a:ext cx="11702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Make a list of 10 winter words and put them in ABC order.</a:t>
            </a:r>
            <a:endParaRPr lang="en-US" sz="1100" dirty="0"/>
          </a:p>
        </p:txBody>
      </p:sp>
      <p:sp>
        <p:nvSpPr>
          <p:cNvPr id="27" name="TextBox 26"/>
          <p:cNvSpPr txBox="1"/>
          <p:nvPr/>
        </p:nvSpPr>
        <p:spPr>
          <a:xfrm>
            <a:off x="7696200" y="470279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609600" y="57150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1524000" y="5646760"/>
            <a:ext cx="126014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/>
              <a:t>You’re going but he’s not.</a:t>
            </a:r>
          </a:p>
          <a:p>
            <a:pPr algn="ctr"/>
            <a:r>
              <a:rPr lang="en-US" sz="1000" dirty="0" smtClean="0"/>
              <a:t>Rewrite the sentence without contractions.</a:t>
            </a:r>
            <a:endParaRPr lang="en-US" sz="1000" dirty="0"/>
          </a:p>
        </p:txBody>
      </p:sp>
      <p:sp>
        <p:nvSpPr>
          <p:cNvPr id="30" name="TextBox 29"/>
          <p:cNvSpPr txBox="1"/>
          <p:nvPr/>
        </p:nvSpPr>
        <p:spPr>
          <a:xfrm>
            <a:off x="2743200" y="5666096"/>
            <a:ext cx="1246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Write a simple story that has a beginning, middle and end.</a:t>
            </a:r>
            <a:endParaRPr lang="en-US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3962400" y="5687704"/>
            <a:ext cx="1219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Think about your favorite book or TV show.  How is it like real life and how is it different?</a:t>
            </a:r>
            <a:endParaRPr lang="en-US" sz="1000" dirty="0"/>
          </a:p>
        </p:txBody>
      </p:sp>
      <p:sp>
        <p:nvSpPr>
          <p:cNvPr id="32" name="TextBox 31"/>
          <p:cNvSpPr txBox="1"/>
          <p:nvPr/>
        </p:nvSpPr>
        <p:spPr>
          <a:xfrm>
            <a:off x="6373504" y="5660408"/>
            <a:ext cx="1170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Write 3 sentences about your favorite classroom activity.</a:t>
            </a:r>
            <a:endParaRPr lang="en-US" sz="1000" dirty="0"/>
          </a:p>
        </p:txBody>
      </p:sp>
      <p:sp>
        <p:nvSpPr>
          <p:cNvPr id="33" name="TextBox 32"/>
          <p:cNvSpPr txBox="1"/>
          <p:nvPr/>
        </p:nvSpPr>
        <p:spPr>
          <a:xfrm>
            <a:off x="-2057400" y="24384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Type here</a:t>
            </a:r>
            <a:endParaRPr lang="en-US" sz="1200" dirty="0"/>
          </a:p>
        </p:txBody>
      </p:sp>
      <p:sp>
        <p:nvSpPr>
          <p:cNvPr id="34" name="TextBox 33"/>
          <p:cNvSpPr txBox="1"/>
          <p:nvPr/>
        </p:nvSpPr>
        <p:spPr>
          <a:xfrm>
            <a:off x="5382904" y="5687704"/>
            <a:ext cx="99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The days are getting longer. Tell why.</a:t>
            </a:r>
            <a:endParaRPr lang="en-US" sz="1200" dirty="0"/>
          </a:p>
        </p:txBody>
      </p:sp>
      <p:sp>
        <p:nvSpPr>
          <p:cNvPr id="37" name="TextBox 36"/>
          <p:cNvSpPr txBox="1"/>
          <p:nvPr/>
        </p:nvSpPr>
        <p:spPr>
          <a:xfrm>
            <a:off x="7620000" y="564676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688056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254</Words>
  <Application>Microsoft Macintosh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 Jeffery</dc:creator>
  <cp:lastModifiedBy>Katie Jeffery</cp:lastModifiedBy>
  <cp:revision>1</cp:revision>
  <dcterms:created xsi:type="dcterms:W3CDTF">2015-01-05T23:09:50Z</dcterms:created>
  <dcterms:modified xsi:type="dcterms:W3CDTF">2015-01-05T23:10:08Z</dcterms:modified>
</cp:coreProperties>
</file>